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3"/>
  </p:notesMasterIdLst>
  <p:sldIdLst>
    <p:sldId id="318" r:id="rId2"/>
  </p:sldIdLst>
  <p:sldSz cx="15243175" cy="8002588"/>
  <p:notesSz cx="6858000" cy="9144000"/>
  <p:embeddedFontLst>
    <p:embeddedFont>
      <p:font typeface="Helvetica Neue" panose="020B060402020202020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521">
          <p15:clr>
            <a:srgbClr val="A4A3A4"/>
          </p15:clr>
        </p15:guide>
        <p15:guide id="2" pos="480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iovanni Tarquini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92" y="114"/>
      </p:cViewPr>
      <p:guideLst>
        <p:guide orient="horz" pos="2521"/>
        <p:guide pos="48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3803" y="685800"/>
            <a:ext cx="6531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3d54593875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>
                <a:latin typeface="Helvetica Neue"/>
                <a:ea typeface="Helvetica Neue"/>
                <a:cs typeface="Helvetica Neue"/>
                <a:sym typeface="Helvetica Neue"/>
              </a:rPr>
              <a:t>Template per singolo corso</a:t>
            </a:r>
            <a:br>
              <a:rPr lang="it-IT"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it-IT">
                <a:latin typeface="Helvetica Neue"/>
                <a:ea typeface="Helvetica Neue"/>
                <a:cs typeface="Helvetica Neue"/>
                <a:sym typeface="Helvetica Neue"/>
              </a:rPr>
              <a:t>- con Logo IC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it-IT">
                <a:latin typeface="Helvetica Neue"/>
                <a:ea typeface="Helvetica Neue"/>
                <a:cs typeface="Helvetica Neue"/>
                <a:sym typeface="Helvetica Neue"/>
              </a:rPr>
              <a:t>- Con 2 date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89" name="Google Shape;789;g3d5459387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3513" y="685800"/>
            <a:ext cx="65309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519596" y="1158488"/>
            <a:ext cx="14203200" cy="3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500"/>
              <a:buNone/>
              <a:defRPr sz="85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519582" y="4409631"/>
            <a:ext cx="14203200" cy="12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519582" y="1721026"/>
            <a:ext cx="14203200" cy="30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600"/>
              <a:buNone/>
              <a:defRPr sz="196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519582" y="4904564"/>
            <a:ext cx="14203200" cy="2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marL="457200" lvl="0" indent="-4127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  <a:defRPr/>
            </a:lvl2pPr>
            <a:lvl3pPr marL="1371600" lvl="2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  <a:defRPr/>
            </a:lvl3pPr>
            <a:lvl4pPr marL="1828800" lvl="3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4pPr>
            <a:lvl5pPr marL="2286000" lvl="4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  <a:defRPr/>
            </a:lvl5pPr>
            <a:lvl6pPr marL="2743200" lvl="5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  <a:defRPr/>
            </a:lvl6pPr>
            <a:lvl7pPr marL="3200400" lvl="6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7pPr>
            <a:lvl8pPr marL="3657600" lvl="7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  <a:defRPr/>
            </a:lvl8pPr>
            <a:lvl9pPr marL="4114800" lvl="8" indent="-3746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519582" y="3346519"/>
            <a:ext cx="14203200" cy="13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519582" y="692417"/>
            <a:ext cx="14203200" cy="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519582" y="1793142"/>
            <a:ext cx="142032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marL="457200" lvl="0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  <a:defRPr/>
            </a:lvl2pPr>
            <a:lvl3pPr marL="1371600" lvl="2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  <a:defRPr/>
            </a:lvl3pPr>
            <a:lvl4pPr marL="1828800" lvl="3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4pPr>
            <a:lvl5pPr marL="2286000" lvl="4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  <a:defRPr/>
            </a:lvl5pPr>
            <a:lvl6pPr marL="2743200" lvl="5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  <a:defRPr/>
            </a:lvl6pPr>
            <a:lvl7pPr marL="3200400" lvl="6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7pPr>
            <a:lvl8pPr marL="3657600" lvl="7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  <a:defRPr/>
            </a:lvl8pPr>
            <a:lvl9pPr marL="4114800" lvl="8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519582" y="692417"/>
            <a:ext cx="14203200" cy="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519582" y="1793142"/>
            <a:ext cx="66675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marL="457200" lvl="0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1pPr>
            <a:lvl2pPr marL="914400" lvl="1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8055268" y="1793142"/>
            <a:ext cx="66675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marL="457200" lvl="0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 sz="2300"/>
            </a:lvl1pPr>
            <a:lvl2pPr marL="914400" lvl="1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519582" y="692417"/>
            <a:ext cx="14203200" cy="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519582" y="864461"/>
            <a:ext cx="4680600" cy="11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900"/>
              <a:buNone/>
              <a:defRPr sz="39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519582" y="2162086"/>
            <a:ext cx="4680600" cy="49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1pPr>
            <a:lvl2pPr marL="914400" lvl="1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817212" y="700391"/>
            <a:ext cx="10614600" cy="636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800"/>
              <a:buNone/>
              <a:defRPr sz="7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7621200" y="-194"/>
            <a:ext cx="7621200" cy="8002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9025" tIns="149025" rIns="149025" bIns="1490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442570" y="1918704"/>
            <a:ext cx="6743100" cy="23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800"/>
              <a:buNone/>
              <a:defRPr sz="6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442570" y="4361320"/>
            <a:ext cx="6743100" cy="19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233796" y="1126592"/>
            <a:ext cx="6396000" cy="57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457200" lvl="0" indent="-4127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900"/>
              <a:buChar char="●"/>
              <a:defRPr/>
            </a:lvl1pPr>
            <a:lvl2pPr marL="914400" lvl="1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  <a:defRPr/>
            </a:lvl2pPr>
            <a:lvl3pPr marL="1371600" lvl="2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  <a:defRPr/>
            </a:lvl3pPr>
            <a:lvl4pPr marL="1828800" lvl="3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4pPr>
            <a:lvl5pPr marL="2286000" lvl="4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  <a:defRPr/>
            </a:lvl5pPr>
            <a:lvl6pPr marL="2743200" lvl="5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  <a:defRPr/>
            </a:lvl6pPr>
            <a:lvl7pPr marL="3200400" lvl="6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7pPr>
            <a:lvl8pPr marL="3657600" lvl="7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○"/>
              <a:defRPr/>
            </a:lvl8pPr>
            <a:lvl9pPr marL="4114800" lvl="8" indent="-3746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3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519582" y="6582375"/>
            <a:ext cx="9999600" cy="9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19582" y="692417"/>
            <a:ext cx="14203200" cy="8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  <a:defRPr sz="4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19582" y="1793142"/>
            <a:ext cx="14203200" cy="53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t" anchorCtr="0">
            <a:normAutofit/>
          </a:bodyPr>
          <a:lstStyle>
            <a:lvl1pPr marL="457200" marR="0" lvl="0" indent="-412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Arial"/>
              <a:buChar char="●"/>
              <a:defRPr sz="2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○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■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○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■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●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○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74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Arial"/>
              <a:buChar char="■"/>
              <a:defRPr sz="2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4122987" y="7255525"/>
            <a:ext cx="914700" cy="6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9025" tIns="149025" rIns="149025" bIns="1490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nference-web-it.zoom.us/webinar/register/WN__BmOOGC7SSu34GZi829WZQ#/registration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1" name="Google Shape;791;p74"/>
          <p:cNvPicPr preferRelativeResize="0"/>
          <p:nvPr/>
        </p:nvPicPr>
        <p:blipFill rotWithShape="1">
          <a:blip r:embed="rId3">
            <a:alphaModFix/>
          </a:blip>
          <a:srcRect t="3369" b="18835"/>
          <a:stretch/>
        </p:blipFill>
        <p:spPr>
          <a:xfrm>
            <a:off x="8779974" y="-593124"/>
            <a:ext cx="7201200" cy="72069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792" name="Google Shape;792;p7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276"/>
            <a:ext cx="15243173" cy="8002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7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397701" y="6699850"/>
            <a:ext cx="3256375" cy="9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74"/>
          <p:cNvSpPr txBox="1"/>
          <p:nvPr/>
        </p:nvSpPr>
        <p:spPr>
          <a:xfrm>
            <a:off x="437365" y="1089061"/>
            <a:ext cx="8240431" cy="269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it-IT" sz="3100" b="1" dirty="0">
                <a:solidFill>
                  <a:srgbClr val="24509A"/>
                </a:solidFill>
              </a:rPr>
              <a:t>Formazione RESTART per i bandi promozionali anno 2026 promossi dalla CCIAA di Napoli (turismo, internazionalizzazione, associazioni, ammodernamento  macchinari, etc.)</a:t>
            </a:r>
            <a:endParaRPr sz="3100" b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95" name="Google Shape;795;p74"/>
          <p:cNvGrpSpPr/>
          <p:nvPr/>
        </p:nvGrpSpPr>
        <p:grpSpPr>
          <a:xfrm>
            <a:off x="1091411" y="6856170"/>
            <a:ext cx="3309300" cy="639900"/>
            <a:chOff x="1479036" y="5246058"/>
            <a:chExt cx="3309300" cy="639900"/>
          </a:xfrm>
        </p:grpSpPr>
        <p:sp>
          <p:nvSpPr>
            <p:cNvPr id="796" name="Google Shape;796;p74"/>
            <p:cNvSpPr/>
            <p:nvPr/>
          </p:nvSpPr>
          <p:spPr>
            <a:xfrm>
              <a:off x="1479036" y="5246058"/>
              <a:ext cx="3309300" cy="639900"/>
            </a:xfrm>
            <a:prstGeom prst="roundRect">
              <a:avLst>
                <a:gd name="adj" fmla="val 50000"/>
              </a:avLst>
            </a:prstGeom>
            <a:solidFill>
              <a:srgbClr val="244F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74"/>
            <p:cNvSpPr txBox="1"/>
            <p:nvPr/>
          </p:nvSpPr>
          <p:spPr>
            <a:xfrm>
              <a:off x="1575024" y="5345308"/>
              <a:ext cx="30879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00"/>
                <a:buFont typeface="Arial"/>
                <a:buNone/>
              </a:pPr>
              <a:r>
                <a:rPr lang="it-IT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scopri di più su</a:t>
              </a:r>
              <a:r>
                <a:rPr lang="it-IT" sz="1800" b="1">
                  <a:solidFill>
                    <a:srgbClr val="FFFFFF"/>
                  </a:solidFill>
                </a:rPr>
                <a:t>i</a:t>
              </a:r>
              <a:r>
                <a:rPr lang="it-IT" sz="1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webinar</a:t>
              </a:r>
              <a:endParaRPr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8" name="Google Shape;798;p74"/>
          <p:cNvSpPr txBox="1"/>
          <p:nvPr/>
        </p:nvSpPr>
        <p:spPr>
          <a:xfrm>
            <a:off x="553381" y="3886455"/>
            <a:ext cx="8342609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600" dirty="0">
                <a:solidFill>
                  <a:srgbClr val="24509A"/>
                </a:solidFill>
              </a:rPr>
              <a:t>venerdì 17/04/2026 | 10:30 - 12:00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600" i="1" dirty="0">
                <a:solidFill>
                  <a:srgbClr val="24509A"/>
                </a:solidFill>
              </a:rPr>
              <a:t>in alternativa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it-IT" sz="2600" dirty="0">
                <a:solidFill>
                  <a:srgbClr val="24509A"/>
                </a:solidFill>
              </a:rPr>
              <a:t>lunedì 20/04/2026 alle ore 10:30 - 12:00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it-IT" sz="2600" dirty="0">
              <a:solidFill>
                <a:srgbClr val="24509A"/>
              </a:solidFill>
            </a:endParaRPr>
          </a:p>
          <a:p>
            <a:pPr>
              <a:spcBef>
                <a:spcPts val="1000"/>
              </a:spcBef>
              <a:buSzPts val="2500"/>
            </a:pPr>
            <a:r>
              <a:rPr lang="it-IT" b="1" dirty="0">
                <a:solidFill>
                  <a:srgbClr val="212529"/>
                </a:solidFill>
                <a:effectLst/>
                <a:latin typeface="+mn-lt"/>
                <a:ea typeface="Times New Roman" panose="02020603050405020304" pitchFamily="18" charset="0"/>
              </a:rPr>
              <a:t>Per partecipare all'iniziativa è necessario procedere all'iscrizione attraverso il seguente link: </a:t>
            </a:r>
            <a:r>
              <a:rPr lang="it-IT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hlinkClick r:id="rId6"/>
              </a:rPr>
              <a:t>https://conference-web-it.zoom.us/webinar/register/WN__BmOOGC7SSu34GZi829WZQ#/registration</a:t>
            </a:r>
            <a:endParaRPr lang="it-IT" dirty="0">
              <a:effectLst/>
              <a:latin typeface="+mn-lt"/>
              <a:ea typeface="Times New Roman" panose="0202060305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lang="it-IT" sz="2600" dirty="0">
              <a:solidFill>
                <a:srgbClr val="24509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87</Words>
  <Application>Microsoft Office PowerPoint</Application>
  <PresentationFormat>Personalizzato</PresentationFormat>
  <Paragraphs>9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4" baseType="lpstr">
      <vt:lpstr>Helvetica Neue</vt:lpstr>
      <vt:lpstr>Arial</vt:lpstr>
      <vt:lpstr>Simple Light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CCIAA NAPOLI</dc:creator>
  <cp:lastModifiedBy>CCIAA NAPOLI</cp:lastModifiedBy>
  <cp:revision>2</cp:revision>
  <dcterms:modified xsi:type="dcterms:W3CDTF">2026-04-15T08:00:34Z</dcterms:modified>
</cp:coreProperties>
</file>